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59" r:id="rId13"/>
    <p:sldId id="267" r:id="rId14"/>
    <p:sldId id="274" r:id="rId15"/>
    <p:sldId id="277" r:id="rId16"/>
    <p:sldId id="262" r:id="rId17"/>
    <p:sldId id="282" r:id="rId18"/>
    <p:sldId id="263" r:id="rId19"/>
    <p:sldId id="275" r:id="rId20"/>
    <p:sldId id="264" r:id="rId21"/>
    <p:sldId id="276" r:id="rId22"/>
    <p:sldId id="266" r:id="rId23"/>
    <p:sldId id="271" r:id="rId24"/>
    <p:sldId id="278" r:id="rId25"/>
    <p:sldId id="272" r:id="rId26"/>
    <p:sldId id="265" r:id="rId27"/>
    <p:sldId id="273" r:id="rId28"/>
    <p:sldId id="279" r:id="rId29"/>
    <p:sldId id="281" r:id="rId30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ACF"/>
    <a:srgbClr val="0DE3E3"/>
    <a:srgbClr val="7ED97A"/>
    <a:srgbClr val="D2D27A"/>
    <a:srgbClr val="065EEB"/>
    <a:srgbClr val="B2E2E2"/>
    <a:srgbClr val="66C2A4"/>
    <a:srgbClr val="E7E6E6"/>
    <a:srgbClr val="BAE3D6"/>
    <a:srgbClr val="23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2484" y="6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3.wdp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989710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86781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1" y="8404865"/>
            <a:ext cx="4642361" cy="4290039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347917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661215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97914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</a:t>
            </a:r>
            <a:r>
              <a:rPr lang="en-US" sz="4000" dirty="0" smtClean="0">
                <a:solidFill>
                  <a:srgbClr val="238B45"/>
                </a:solidFill>
              </a:rPr>
              <a:t> </a:t>
            </a:r>
            <a:r>
              <a:rPr lang="en-US" sz="4000" dirty="0" smtClean="0">
                <a:solidFill>
                  <a:srgbClr val="238B45"/>
                </a:solidFill>
              </a:rPr>
              <a:t>clusters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9134</TotalTime>
  <Words>596</Words>
  <Application>Microsoft Office PowerPoint</Application>
  <PresentationFormat>Custom</PresentationFormat>
  <Paragraphs>351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140</cp:revision>
  <dcterms:created xsi:type="dcterms:W3CDTF">2014-09-01T21:05:22Z</dcterms:created>
  <dcterms:modified xsi:type="dcterms:W3CDTF">2014-09-23T04:48:23Z</dcterms:modified>
</cp:coreProperties>
</file>